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27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9C2A4-0505-4B25-A80D-11208AF44778}" type="datetimeFigureOut">
              <a:rPr lang="es-MX" smtClean="0"/>
              <a:t>17/11/2011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0BB07-8F41-4393-BF48-DBB64DAB796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hlira@sep.gob.m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lrodriguez@funcionpublica.gob.mx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20080" y="1907704"/>
            <a:ext cx="5373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</a:pPr>
            <a:r>
              <a:rPr lang="es-ES" b="1" dirty="0"/>
              <a:t>M. en A. Rafael Humberto Lira Velasco</a:t>
            </a:r>
          </a:p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</a:pPr>
            <a:r>
              <a:rPr lang="es-ES" dirty="0"/>
              <a:t>Responsable de la Contraloría Social del </a:t>
            </a:r>
            <a:r>
              <a:rPr lang="es-ES" b="1" dirty="0"/>
              <a:t>PIFI</a:t>
            </a:r>
          </a:p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</a:pPr>
            <a:r>
              <a:rPr lang="es-ES" dirty="0"/>
              <a:t>Tel. 01 (55) 3601-1000 Ext. 65616 y 65617</a:t>
            </a:r>
          </a:p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</a:pPr>
            <a:r>
              <a:rPr lang="es-ES" dirty="0">
                <a:hlinkClick r:id="rId2"/>
              </a:rPr>
              <a:t>hlira@sep.gob.mx</a:t>
            </a:r>
            <a:endParaRPr lang="es-ES" b="1" dirty="0">
              <a:latin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0928" y="179512"/>
            <a:ext cx="8572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9 Imagen" descr="Secretaría de Educación Públ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715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6438" y="0"/>
            <a:ext cx="107156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1354460" y="4139952"/>
            <a:ext cx="4090764" cy="128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</a:pPr>
            <a:r>
              <a:rPr lang="es-ES" b="1" dirty="0"/>
              <a:t>Lic. Alejandro Rodríguez </a:t>
            </a:r>
            <a:r>
              <a:rPr lang="es-ES" b="1" dirty="0" err="1"/>
              <a:t>Licona</a:t>
            </a:r>
            <a:endParaRPr lang="es-ES" b="1" dirty="0"/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s-ES" dirty="0"/>
              <a:t>Subdirector de Seguimiento, </a:t>
            </a:r>
            <a:r>
              <a:rPr lang="es-ES" b="1" dirty="0"/>
              <a:t>SFP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s-ES" dirty="0"/>
              <a:t>Tel. 01 (55) 2000-3000 Ext. 3339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s-MX" dirty="0">
                <a:hlinkClick r:id="rId6"/>
              </a:rPr>
              <a:t>alrodriguez@funcionpublica.gob.mx</a:t>
            </a:r>
            <a:endParaRPr lang="es-ES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CLAUDIA</dc:creator>
  <cp:lastModifiedBy>CLAUDIA</cp:lastModifiedBy>
  <cp:revision>1</cp:revision>
  <dcterms:created xsi:type="dcterms:W3CDTF">2011-11-17T20:48:45Z</dcterms:created>
  <dcterms:modified xsi:type="dcterms:W3CDTF">2011-11-17T20:50:24Z</dcterms:modified>
</cp:coreProperties>
</file>